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</p:sldMasterIdLst>
  <p:notesMasterIdLst>
    <p:notesMasterId r:id="rId24"/>
  </p:notesMasterIdLst>
  <p:handoutMasterIdLst>
    <p:handoutMasterId r:id="rId25"/>
  </p:handoutMasterIdLst>
  <p:sldIdLst>
    <p:sldId id="2448" r:id="rId5"/>
    <p:sldId id="2462" r:id="rId6"/>
    <p:sldId id="2491" r:id="rId7"/>
    <p:sldId id="2474" r:id="rId8"/>
    <p:sldId id="2479" r:id="rId9"/>
    <p:sldId id="2451" r:id="rId10"/>
    <p:sldId id="2483" r:id="rId11"/>
    <p:sldId id="2484" r:id="rId12"/>
    <p:sldId id="2485" r:id="rId13"/>
    <p:sldId id="2486" r:id="rId14"/>
    <p:sldId id="2487" r:id="rId15"/>
    <p:sldId id="2488" r:id="rId16"/>
    <p:sldId id="2489" r:id="rId17"/>
    <p:sldId id="2490" r:id="rId18"/>
    <p:sldId id="259" r:id="rId19"/>
    <p:sldId id="2450" r:id="rId20"/>
    <p:sldId id="2478" r:id="rId21"/>
    <p:sldId id="2466" r:id="rId22"/>
    <p:sldId id="24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1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00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92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7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119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1089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4552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59081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8373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5956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83753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771402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559530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8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0132" y="3700222"/>
            <a:ext cx="7031736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2460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44BB878-7E24-1E21-BDFD-08697C850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68819" y="6468302"/>
            <a:ext cx="3014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8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6574AA-C175-A47F-E71C-DB0CA6A01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4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966788"/>
            <a:ext cx="5372100" cy="348138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775133"/>
            <a:ext cx="5372100" cy="63983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98113B6-CB26-BAC4-BE85-6D0ECA471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8" y="6468302"/>
            <a:ext cx="412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9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531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774738"/>
            <a:ext cx="4023360" cy="606153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0112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FC0D2CC-206F-7204-4A24-E394FB499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8" y="6468302"/>
            <a:ext cx="412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864063"/>
            <a:ext cx="4114800" cy="77761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6771" y="1066800"/>
            <a:ext cx="9978458" cy="2362200"/>
          </a:xfrm>
        </p:spPr>
        <p:txBody>
          <a:bodyPr bIns="0" anchor="b">
            <a:normAutofit/>
          </a:bodyPr>
          <a:lstStyle>
            <a:lvl1pPr marL="0" indent="0" algn="ctr">
              <a:buNone/>
              <a:defRPr sz="3600" cap="all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4393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C96F4B6-E242-6B1D-DBC6-CBD0771EF6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07044" y="6468302"/>
            <a:ext cx="30149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0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7863F-503B-D800-4E44-9A8948E4045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640940"/>
            <a:ext cx="731520" cy="731520"/>
          </a:xfr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spcBef>
                <a:spcPts val="600"/>
              </a:spcBef>
              <a:buNone/>
              <a:defRPr sz="1000"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4428353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640940"/>
            <a:ext cx="731520" cy="731520"/>
          </a:xfr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spcBef>
                <a:spcPts val="600"/>
              </a:spcBef>
              <a:buNone/>
              <a:defRPr sz="1000"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4428353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640940"/>
            <a:ext cx="731520" cy="731520"/>
          </a:xfr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spcBef>
                <a:spcPts val="600"/>
              </a:spcBef>
              <a:buNone/>
              <a:defRPr sz="1000"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4428353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54768" y="5585468"/>
            <a:ext cx="8682463" cy="650333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0723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574AA-C175-A47F-E71C-DB0CA6A01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353329-5130-3F82-288C-209DDCF40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3642" y="2243139"/>
            <a:ext cx="10024717" cy="3668712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42BB7F5-94B0-849D-FC4D-1E4F9A7E97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531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B779FD-AC5B-AF9B-B429-DAD9D2C7B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5998" y="6468302"/>
            <a:ext cx="4122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06EF56B-0B20-EAD0-2322-E87494956F6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5999" y="2057399"/>
            <a:ext cx="5897217" cy="428376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054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F13F0D1-ACC8-42D2-8936-C26CB9F1BD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0CF9BB0-C71C-6109-B3C4-565F108B80A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3727" y="2047874"/>
            <a:ext cx="11002962" cy="4308475"/>
          </a:xfrm>
        </p:spPr>
        <p:txBody>
          <a:bodyPr/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368C3C-87BE-43CC-B057-A9688128B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04AB1-DA92-BF18-BBFF-B96837C235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D3FA23-5152-4E47-1550-ED8048E007C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3727" y="2205872"/>
            <a:ext cx="11002962" cy="3685881"/>
          </a:xfrm>
        </p:spPr>
        <p:txBody>
          <a:bodyPr/>
          <a:lstStyle>
            <a:lvl1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834054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94356-B1C4-03EE-CB19-4503218887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36600" y="6468302"/>
            <a:ext cx="63119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353329-5130-3F82-288C-209DDCF40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2043113"/>
            <a:ext cx="5156200" cy="1949656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4140200"/>
            <a:ext cx="5157787" cy="712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2043113"/>
            <a:ext cx="5174975" cy="1949656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4140200"/>
            <a:ext cx="5174975" cy="712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13EA8E5-4A4C-08E9-C1A7-B76962289C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DAE70D1-CEF8-3352-F7A3-C6D95F5E8FB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9899" y="4997450"/>
            <a:ext cx="5174973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0F0E178-E570-B270-4374-839B976A687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9828" y="4997450"/>
            <a:ext cx="5174973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B7AD5E0-2515-E8E9-E177-6C4A0A41BB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2043941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4096215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9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2043147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4096215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9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2043147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4096215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9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F377F77-964E-5C63-32EC-A975DB6ED6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468302"/>
            <a:ext cx="4114800" cy="365125"/>
          </a:xfrm>
        </p:spPr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69904BB-6B83-1330-6CD3-AA0FBDCE97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50074" y="4997450"/>
            <a:ext cx="3088526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89FD39A-77B3-2BA8-1694-20149AF1CAC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1837" y="4997450"/>
            <a:ext cx="3088526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F51DC7A-C25C-9AB8-D068-E3802009A65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22919" y="4997450"/>
            <a:ext cx="3088526" cy="147085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574AA-C175-A47F-E71C-DB0CA6A01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353329-5130-3F82-288C-209DDCF40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744663"/>
          </a:xfrm>
        </p:spPr>
        <p:txBody>
          <a:bodyPr anchor="ctr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66DC152-C05D-309D-31FE-26BF2A385B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6830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D0D261F-737A-234A-4A92-8E7DAB1E1C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83642" y="2243139"/>
            <a:ext cx="4823515" cy="371951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56F83FA-52B0-CD43-55F8-FA446CD0BE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4844" y="2243139"/>
            <a:ext cx="4823515" cy="371951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74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2900" y="136525"/>
            <a:ext cx="522224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1280" y="6303963"/>
            <a:ext cx="336252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D9502F3-41D4-A093-6D1A-987A01E6F8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21280" y="6468302"/>
            <a:ext cx="33625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DAA49C-36D1-7E2C-9E27-E657BC16D88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21280" y="2395537"/>
            <a:ext cx="5193860" cy="16097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5EEC3B4-CA08-5BEB-7807-C1B435DC38A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721280" y="4267580"/>
            <a:ext cx="5193860" cy="16097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6858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2pPr>
            <a:lvl3pPr marL="11430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3pPr>
            <a:lvl4pPr marL="16002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4pPr>
            <a:lvl5pPr marL="20574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0664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36F07C-0763-3132-99CA-DE61E2CC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1280" y="6303963"/>
            <a:ext cx="336252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66295-2B33-12A3-987C-536FEC891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2900" y="136525"/>
            <a:ext cx="522224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1D8CDF0-A6F1-8AEB-4D10-16C62996BDA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21280" y="2395538"/>
            <a:ext cx="4827990" cy="16097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2pPr>
            <a:lvl3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2515B-FD29-5209-C2EA-0C5417B682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21280" y="4267581"/>
            <a:ext cx="4827990" cy="16097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2pPr>
            <a:lvl3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B032D30-9881-03E0-92EC-D03F5DE64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21280" y="6468302"/>
            <a:ext cx="33625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9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0000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737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84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39258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9198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4575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[INTERNAL]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9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690" r:id="rId25"/>
    <p:sldLayoutId id="2147483691" r:id="rId26"/>
    <p:sldLayoutId id="2147483677" r:id="rId27"/>
    <p:sldLayoutId id="2147483685" r:id="rId28"/>
    <p:sldLayoutId id="2147483686" r:id="rId29"/>
    <p:sldLayoutId id="2147483681" r:id="rId30"/>
    <p:sldLayoutId id="2147483683" r:id="rId31"/>
    <p:sldLayoutId id="2147483682" r:id="rId32"/>
    <p:sldLayoutId id="2147483687" r:id="rId33"/>
    <p:sldLayoutId id="2147483688" r:id="rId34"/>
    <p:sldLayoutId id="2147483689" r:id="rId3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480" y="3958900"/>
            <a:ext cx="3734628" cy="1197693"/>
          </a:xfrm>
        </p:spPr>
        <p:txBody>
          <a:bodyPr/>
          <a:lstStyle/>
          <a:p>
            <a:r>
              <a:rPr lang="en-US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MyShop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8371" y="5389208"/>
            <a:ext cx="7031736" cy="60325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Subscription-Based E-Commerce Application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A6932B-E21B-BC94-D978-EE9A3281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20" y="343083"/>
            <a:ext cx="2668772" cy="7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ewProduct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4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Dashboar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4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ManageSubscription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8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ViewUser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52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inPag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45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Walkthrough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See how the magic happens!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use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History</a:t>
            </a:r>
          </a:p>
          <a:p>
            <a:endParaRPr lang="en-US" dirty="0"/>
          </a:p>
        </p:txBody>
      </p:sp>
      <p:pic>
        <p:nvPicPr>
          <p:cNvPr id="13" name="Picture 12" descr="FREE IMAGE: Binary &lt;strong&gt;code&lt;/strong&gt; background | Libreshot Public Domain Photo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16" y="693283"/>
            <a:ext cx="5210907" cy="55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91" y="500880"/>
            <a:ext cx="8889024" cy="585623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5"/>
              </a:gs>
              <a:gs pos="100000">
                <a:schemeClr val="accent2"/>
              </a:gs>
              <a:gs pos="50000">
                <a:schemeClr val="accent1"/>
              </a:gs>
            </a:gsLst>
          </a:gradFill>
        </p:spPr>
        <p:txBody>
          <a:bodyPr>
            <a:normAutofit/>
          </a:bodyPr>
          <a:lstStyle/>
          <a:p>
            <a:r>
              <a:rPr lang="en-US" dirty="0"/>
              <a:t>A Powerpacked dev team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208" y="1266091"/>
            <a:ext cx="9978458" cy="70338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Our Learnings and insights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733" y="528053"/>
            <a:ext cx="5897217" cy="527023"/>
          </a:xfrm>
        </p:spPr>
        <p:txBody>
          <a:bodyPr/>
          <a:lstStyle/>
          <a:p>
            <a:r>
              <a:rPr lang="en-US" dirty="0"/>
              <a:t>Learnings and insights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0546" y="1107830"/>
            <a:ext cx="5899593" cy="606153"/>
          </a:xfrm>
        </p:spPr>
        <p:txBody>
          <a:bodyPr/>
          <a:lstStyle/>
          <a:p>
            <a:r>
              <a:rPr lang="en-US" dirty="0"/>
              <a:t>Learning while building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9359" y="1740876"/>
            <a:ext cx="6117933" cy="4264269"/>
          </a:xfrm>
        </p:spPr>
        <p:txBody>
          <a:bodyPr>
            <a:normAutofit fontScale="62500" lnSpcReduction="20000"/>
          </a:bodyPr>
          <a:lstStyle/>
          <a:p>
            <a:r>
              <a:rPr lang="en-US" sz="2000" b="1" dirty="0"/>
              <a:t>Technologies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Java &amp; JDBC:</a:t>
            </a:r>
            <a:r>
              <a:rPr lang="en-US" dirty="0"/>
              <a:t> Developed backend logic and database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MySQL:</a:t>
            </a:r>
            <a:r>
              <a:rPr lang="en-US" dirty="0"/>
              <a:t> Managed data storage for users, products, subscriptions , and orders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HTML, CSS, JavaScript:</a:t>
            </a:r>
            <a:r>
              <a:rPr lang="en-US" dirty="0"/>
              <a:t> Built the frontend interface.</a:t>
            </a:r>
          </a:p>
          <a:p>
            <a:endParaRPr lang="en-US" dirty="0"/>
          </a:p>
          <a:p>
            <a:r>
              <a:rPr lang="en-US" sz="2000" b="1" dirty="0"/>
              <a:t>Team Learnings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Collaborative Development:</a:t>
            </a:r>
            <a:r>
              <a:rPr lang="en-US" dirty="0"/>
              <a:t> Enhanced communication and teamwork, especially in managing code with Git.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Design &amp; Architecture:</a:t>
            </a:r>
            <a:r>
              <a:rPr lang="en-US" dirty="0"/>
              <a:t> Gained insights into system design principles and robust error handling.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Technical Proficiency:</a:t>
            </a:r>
            <a:r>
              <a:rPr lang="en-US" dirty="0"/>
              <a:t> Improved skills in Java, JDBC, and MySQL, and learned best practices in web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Project Management:</a:t>
            </a:r>
            <a:r>
              <a:rPr lang="en-US" dirty="0"/>
              <a:t> Learned effective time management and the value of iterative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" name="Picture Placeholder 6" descr="1360x768px | free download | HD wallpaper: &lt;strong&gt;code&lt;/strong&gt;, coding, geek ...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r="30468"/>
          <a:stretch>
            <a:fillRect/>
          </a:stretch>
        </p:blipFill>
        <p:spPr>
          <a:xfrm>
            <a:off x="712177" y="800100"/>
            <a:ext cx="3921369" cy="5134708"/>
          </a:xfrm>
        </p:spPr>
      </p:pic>
    </p:spTree>
    <p:extLst>
      <p:ext uri="{BB962C8B-B14F-4D97-AF65-F5344CB8AC3E}">
        <p14:creationId xmlns:p14="http://schemas.microsoft.com/office/powerpoint/2010/main" val="382853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E32CA-DAE8-773F-8DFA-472A42187E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IN" dirty="0"/>
              <a:t>Enhanced Collaboration</a:t>
            </a:r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954EE5-EA1D-815F-7000-A9ABB4018C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Improved teamwork and communication through version control </a:t>
            </a:r>
          </a:p>
          <a:p>
            <a:pPr lvl="0"/>
            <a:r>
              <a:rPr lang="en-US" dirty="0"/>
              <a:t>and shared development practices.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268F6-4D47-3217-43BC-93E563DFBB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IN" dirty="0"/>
              <a:t>System Design Mastery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BB8112-9ED6-EAED-1750-4F65E1D132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Gained proficiency in creating and implementing detailed design </a:t>
            </a:r>
          </a:p>
          <a:p>
            <a:pPr lvl="0"/>
            <a:r>
              <a:rPr lang="en-US" dirty="0"/>
              <a:t>diagrams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B4E8B1-A3BD-0B77-362F-D1244837AE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0"/>
            <a:r>
              <a:rPr lang="en-IN" dirty="0"/>
              <a:t>Technical Growth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1C4A41-5064-8EF3-BCE6-43258CB42C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en-US" dirty="0"/>
              <a:t>Strengthened skills in Java, JDBC, MySQL, and web development, while learning to navigate and solve complex coding challenges.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D69A94-5BAB-A79D-F6D2-24CA574F8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en-US" dirty="0"/>
              <a:t>Problem solving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616E5C-DE4A-7D20-4E83-B0B8D8780A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Most important outcome of competition was helping us polish</a:t>
            </a:r>
          </a:p>
          <a:p>
            <a:pPr lvl="0"/>
            <a:r>
              <a:rPr lang="en-US" dirty="0"/>
              <a:t> our problem-solving abilities.</a:t>
            </a:r>
            <a:endParaRPr lang="en-US" noProof="0" dirty="0"/>
          </a:p>
        </p:txBody>
      </p:sp>
      <p:pic>
        <p:nvPicPr>
          <p:cNvPr id="14" name="Picture Placeholder 13" descr="&lt;strong&gt;Summary&lt;/strong&gt; - Typewriter image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7" r="23607"/>
          <a:stretch>
            <a:fillRect/>
          </a:stretch>
        </p:blipFill>
        <p:spPr>
          <a:xfrm>
            <a:off x="967154" y="833548"/>
            <a:ext cx="4220308" cy="5343415"/>
          </a:xfrm>
        </p:spPr>
      </p:pic>
    </p:spTree>
    <p:extLst>
      <p:ext uri="{BB962C8B-B14F-4D97-AF65-F5344CB8AC3E}">
        <p14:creationId xmlns:p14="http://schemas.microsoft.com/office/powerpoint/2010/main" val="172328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677049-02E5-3BFE-7B97-2F8984F8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3" y="2702292"/>
            <a:ext cx="11015612" cy="149932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1D7A0F-BDA9-AA2F-B2DD-6EBCCA9466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Team Synergy sharks</a:t>
            </a:r>
          </a:p>
        </p:txBody>
      </p:sp>
      <p:pic>
        <p:nvPicPr>
          <p:cNvPr id="23" name="Picture 2" descr="Bank - HSBC Vector Icons free download in SVG, PNG Format">
            <a:extLst>
              <a:ext uri="{FF2B5EF4-FFF2-40B4-BE49-F238E27FC236}">
                <a16:creationId xmlns:a16="http://schemas.microsoft.com/office/drawing/2014/main" id="{20CEA394-2003-733B-578E-3EB2716C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973" y="477561"/>
            <a:ext cx="3724052" cy="372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3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4"/>
            <a:ext cx="4692256" cy="402763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Myshop</a:t>
            </a:r>
            <a:br>
              <a:rPr lang="en-US" dirty="0"/>
            </a:br>
            <a:r>
              <a:rPr lang="en-US" dirty="0"/>
              <a:t>Features and Walkthrough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Our learnings and insights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Whats Next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Members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Ankush Maity(Team Lead)</a:t>
            </a:r>
          </a:p>
          <a:p>
            <a:r>
              <a:rPr lang="en-IN" dirty="0"/>
              <a:t>Omkar </a:t>
            </a:r>
            <a:r>
              <a:rPr lang="en-IN" dirty="0" err="1"/>
              <a:t>Wadekar</a:t>
            </a:r>
            <a:endParaRPr lang="en-IN" dirty="0"/>
          </a:p>
          <a:p>
            <a:r>
              <a:rPr lang="en-IN" dirty="0" err="1"/>
              <a:t>Tanmay</a:t>
            </a:r>
            <a:r>
              <a:rPr lang="en-IN" dirty="0"/>
              <a:t> </a:t>
            </a:r>
            <a:r>
              <a:rPr lang="en-IN" dirty="0" err="1"/>
              <a:t>Mutallik</a:t>
            </a:r>
            <a:endParaRPr lang="en-IN" dirty="0"/>
          </a:p>
          <a:p>
            <a:r>
              <a:rPr lang="en-IN" dirty="0" err="1"/>
              <a:t>Saurav</a:t>
            </a:r>
            <a:r>
              <a:rPr lang="en-IN" dirty="0"/>
              <a:t> </a:t>
            </a:r>
            <a:r>
              <a:rPr lang="en-IN" dirty="0" err="1"/>
              <a:t>Mohanty</a:t>
            </a:r>
            <a:endParaRPr lang="en-IN" dirty="0"/>
          </a:p>
          <a:p>
            <a:r>
              <a:rPr lang="en-IN" dirty="0" err="1"/>
              <a:t>Siddhesh</a:t>
            </a:r>
            <a:r>
              <a:rPr lang="en-IN" dirty="0"/>
              <a:t> </a:t>
            </a:r>
            <a:r>
              <a:rPr lang="en-IN" dirty="0" err="1"/>
              <a:t>Borse</a:t>
            </a:r>
            <a:endParaRPr lang="en-IN" dirty="0"/>
          </a:p>
          <a:p>
            <a:r>
              <a:rPr lang="en-IN" dirty="0" err="1"/>
              <a:t>Rishika</a:t>
            </a:r>
            <a:r>
              <a:rPr lang="en-IN" dirty="0"/>
              <a:t> Singh</a:t>
            </a:r>
          </a:p>
          <a:p>
            <a:r>
              <a:rPr lang="en-IN" dirty="0"/>
              <a:t>Gayatri G</a:t>
            </a:r>
          </a:p>
        </p:txBody>
      </p:sp>
    </p:spTree>
    <p:extLst>
      <p:ext uri="{BB962C8B-B14F-4D97-AF65-F5344CB8AC3E}">
        <p14:creationId xmlns:p14="http://schemas.microsoft.com/office/powerpoint/2010/main" val="207841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A429D6-4428-0825-9673-7E2EB503C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78" y="2382715"/>
            <a:ext cx="10002861" cy="354891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Project Overview: This web application enables customers to order and receive food products on a recurring basis through flexible subscription plans. It offers a wide range of products, including organic foods, ready-to-eat meals, and more, utilizing a replenishment subscription model for consistent, scheduled deliveries.</a:t>
            </a:r>
          </a:p>
          <a:p>
            <a:r>
              <a:rPr lang="en-US" sz="2000" dirty="0"/>
              <a:t>Key Features:</a:t>
            </a:r>
          </a:p>
          <a:p>
            <a:pPr lvl="1"/>
            <a:r>
              <a:rPr lang="en-US" sz="2000" dirty="0"/>
              <a:t>Subscription Management: Flexible plans (weekly, bi-weekly, monthly) with customizable schedules.</a:t>
            </a:r>
          </a:p>
          <a:p>
            <a:pPr lvl="1"/>
            <a:r>
              <a:rPr lang="en-US" sz="2000" dirty="0"/>
              <a:t>Admin Controls: Manage products and subscriptions, add new products to shop.</a:t>
            </a:r>
          </a:p>
          <a:p>
            <a:pPr lvl="1"/>
            <a:r>
              <a:rPr lang="en-US" sz="2000" dirty="0"/>
              <a:t>Customer Interface: Browse and subscribe to products, manage product subscriptions, edit personal profile, checkout and access order history.</a:t>
            </a:r>
          </a:p>
          <a:p>
            <a:pPr lvl="1"/>
            <a:r>
              <a:rPr lang="en-US" sz="2000" dirty="0"/>
              <a:t>User-Friendly UI: Intuitive pages for registration, login, and role-specific actions for both customers and admins.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480" y="1181353"/>
            <a:ext cx="7753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Subscription-Based E-Commerce Application 				     </a:t>
            </a:r>
            <a:r>
              <a:rPr lang="en-US" sz="2800" b="1" dirty="0" err="1"/>
              <a:t>MyShop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9402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A429D6-4428-0825-9673-7E2EB503C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78" y="2488223"/>
            <a:ext cx="10002861" cy="3443408"/>
          </a:xfrm>
        </p:spPr>
        <p:txBody>
          <a:bodyPr/>
          <a:lstStyle/>
          <a:p>
            <a:r>
              <a:rPr lang="en-US" sz="2000" dirty="0"/>
              <a:t>UI Design:</a:t>
            </a:r>
          </a:p>
          <a:p>
            <a:pPr lvl="1"/>
            <a:r>
              <a:rPr lang="en-US" sz="2000" dirty="0"/>
              <a:t>Home Page: Navigation for registration and login.</a:t>
            </a:r>
          </a:p>
          <a:p>
            <a:pPr lvl="1"/>
            <a:r>
              <a:rPr lang="en-US" sz="2000" dirty="0"/>
              <a:t>Admin Page: Manage and add products, manage subscriptions, and view all users</a:t>
            </a:r>
          </a:p>
          <a:p>
            <a:pPr lvl="1"/>
            <a:r>
              <a:rPr lang="en-US" sz="2000" dirty="0"/>
              <a:t>Customer Page: Browse products and manage subscriptions and access order history.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7664" y="1102222"/>
            <a:ext cx="7753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Subscription-Based E-Commerce Application 				    </a:t>
            </a:r>
            <a:r>
              <a:rPr lang="en-US" sz="2800" b="1" dirty="0" err="1"/>
              <a:t>MyShop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495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3" y="966788"/>
            <a:ext cx="10237177" cy="88838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Features and walkthrough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ding Pag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9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Dashboar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Profil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11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B06831-9405-42E6-B542-7620B1BF4149}">
  <ds:schemaRefs>
    <ds:schemaRef ds:uri="230e9df3-be65-4c73-a93b-d1236ebd677e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367700F-995E-4F6E-9107-893C9FD9F2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A3F940-6C7B-40A0-A92D-846147B08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197</TotalTime>
  <Words>449</Words>
  <Application>Microsoft Office PowerPoint</Application>
  <PresentationFormat>Widescreen</PresentationFormat>
  <Paragraphs>71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Garamond</vt:lpstr>
      <vt:lpstr>Wingdings</vt:lpstr>
      <vt:lpstr>Organic</vt:lpstr>
      <vt:lpstr>MyShop</vt:lpstr>
      <vt:lpstr>Agenda</vt:lpstr>
      <vt:lpstr>Group Members</vt:lpstr>
      <vt:lpstr>PowerPoint Presentation</vt:lpstr>
      <vt:lpstr>PowerPoint Presentation</vt:lpstr>
      <vt:lpstr>Features and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and Walkthrough</vt:lpstr>
      <vt:lpstr>A Powerpacked dev team</vt:lpstr>
      <vt:lpstr>Learnings and insights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Roomify</dc:title>
  <dc:creator>Prashant Upadhyay</dc:creator>
  <cp:lastModifiedBy>Ankush Maity</cp:lastModifiedBy>
  <cp:revision>23</cp:revision>
  <dcterms:created xsi:type="dcterms:W3CDTF">2024-08-24T09:12:37Z</dcterms:created>
  <dcterms:modified xsi:type="dcterms:W3CDTF">2024-08-25T18:27:47Z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